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51"/>
  </p:notesMasterIdLst>
  <p:handoutMasterIdLst>
    <p:handoutMasterId r:id="rId52"/>
  </p:handoutMasterIdLst>
  <p:sldIdLst>
    <p:sldId id="256" r:id="rId2"/>
    <p:sldId id="304" r:id="rId3"/>
    <p:sldId id="257" r:id="rId4"/>
    <p:sldId id="258" r:id="rId5"/>
    <p:sldId id="259" r:id="rId6"/>
    <p:sldId id="263" r:id="rId7"/>
    <p:sldId id="261" r:id="rId8"/>
    <p:sldId id="260" r:id="rId9"/>
    <p:sldId id="305" r:id="rId10"/>
    <p:sldId id="283" r:id="rId11"/>
    <p:sldId id="262" r:id="rId12"/>
    <p:sldId id="264" r:id="rId13"/>
    <p:sldId id="265" r:id="rId14"/>
    <p:sldId id="266" r:id="rId15"/>
    <p:sldId id="267" r:id="rId16"/>
    <p:sldId id="268" r:id="rId17"/>
    <p:sldId id="272" r:id="rId18"/>
    <p:sldId id="274" r:id="rId19"/>
    <p:sldId id="273" r:id="rId20"/>
    <p:sldId id="275" r:id="rId21"/>
    <p:sldId id="276" r:id="rId22"/>
    <p:sldId id="269" r:id="rId23"/>
    <p:sldId id="277" r:id="rId24"/>
    <p:sldId id="270" r:id="rId25"/>
    <p:sldId id="291" r:id="rId26"/>
    <p:sldId id="271" r:id="rId27"/>
    <p:sldId id="278" r:id="rId28"/>
    <p:sldId id="285" r:id="rId29"/>
    <p:sldId id="286" r:id="rId30"/>
    <p:sldId id="287" r:id="rId31"/>
    <p:sldId id="288" r:id="rId32"/>
    <p:sldId id="289" r:id="rId33"/>
    <p:sldId id="290" r:id="rId34"/>
    <p:sldId id="279" r:id="rId35"/>
    <p:sldId id="293" r:id="rId36"/>
    <p:sldId id="292" r:id="rId37"/>
    <p:sldId id="294" r:id="rId38"/>
    <p:sldId id="295" r:id="rId39"/>
    <p:sldId id="296" r:id="rId40"/>
    <p:sldId id="281" r:id="rId41"/>
    <p:sldId id="298" r:id="rId42"/>
    <p:sldId id="297" r:id="rId43"/>
    <p:sldId id="282" r:id="rId44"/>
    <p:sldId id="299" r:id="rId45"/>
    <p:sldId id="300" r:id="rId46"/>
    <p:sldId id="301" r:id="rId47"/>
    <p:sldId id="302" r:id="rId48"/>
    <p:sldId id="303" r:id="rId49"/>
    <p:sldId id="284" r:id="rId50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244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CAB7586-232D-4501-9A74-D7396BA2D62D}" type="datetimeFigureOut">
              <a:rPr lang="en-US" smtClean="0"/>
              <a:t>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D10D702-E2A9-4764-A440-DF8B37382D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61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39AE7D8-AAEE-4074-8669-BC3E049C0045}" type="datetimeFigureOut">
              <a:rPr lang="en-US" smtClean="0"/>
              <a:t>1/22/2013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7C5975A-97C8-4E31-AB43-E4535F4AE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88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12730-982C-4138-91D3-A11D204ED84C}" type="datetime1">
              <a:rPr lang="en-US" smtClean="0"/>
              <a:t>1/22/2013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2940-C245-4995-B43F-4FD4414A9D84}" type="datetime1">
              <a:rPr lang="en-US" smtClean="0"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D806A-EABA-4481-92E5-006650A7DDE9}" type="datetime1">
              <a:rPr lang="en-US" smtClean="0"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90C7-8238-4CBF-A0A4-1E36A7577276}" type="datetime1">
              <a:rPr lang="en-US" smtClean="0"/>
              <a:t>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0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70249-CB66-4CAA-9979-1A3EFDF633F2}" type="datetime1">
              <a:rPr lang="en-US" smtClean="0"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2B7B-C467-4937-8037-518408867604}" type="datetime1">
              <a:rPr lang="en-US" smtClean="0"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45432-2787-46F8-A352-892ED6E7495C}" type="datetime1">
              <a:rPr lang="en-US" smtClean="0"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290A5-DB51-40CD-92E1-63B9DD8ABA9B}" type="datetime1">
              <a:rPr lang="en-US" smtClean="0"/>
              <a:t>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05D24-1CBF-4481-B688-11FEB6FF7F8E}" type="datetime1">
              <a:rPr lang="en-US" smtClean="0"/>
              <a:t>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4D5B2-0475-41BA-B40C-E70F30D4C9C5}" type="datetime1">
              <a:rPr lang="en-US" smtClean="0"/>
              <a:t>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AE61-AD93-4C9F-B635-8E30B36EB8AE}" type="datetime1">
              <a:rPr lang="en-US" smtClean="0"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2E1-DAD9-42C3-BCDC-2F6721487013}" type="datetime1">
              <a:rPr lang="en-US" smtClean="0"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A512730-982C-4138-91D3-A11D204ED84C}" type="datetime1">
              <a:rPr lang="en-US" smtClean="0"/>
              <a:t>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8967A4D-E255-40A9-9547-AA9B73DDDF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" TargetMode="External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hyperlink" Target="http://www.teachthought.com/author/terryheick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thought.com/learning/6-types-of-blended-learning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achthought.com/learning/6-types-of-blended-learnin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teachthought.com/learning/6-types-of-blended-learnin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71600" y="381000"/>
            <a:ext cx="7772400" cy="1470025"/>
          </a:xfrm>
        </p:spPr>
        <p:txBody>
          <a:bodyPr>
            <a:normAutofit/>
          </a:bodyPr>
          <a:lstStyle/>
          <a:p>
            <a:r>
              <a:rPr lang="en-US" sz="1800" dirty="0" smtClean="0">
                <a:hlinkClick r:id="rId3"/>
              </a:rPr>
              <a:t>http://www.teachthought.com/learning/6-types-of-blended-learning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09800" y="4267200"/>
            <a:ext cx="6934200" cy="1752600"/>
          </a:xfrm>
        </p:spPr>
        <p:txBody>
          <a:bodyPr/>
          <a:lstStyle/>
          <a:p>
            <a:r>
              <a:rPr lang="en-US" b="1" dirty="0" smtClean="0"/>
              <a:t>6 Types of Blended Learning</a:t>
            </a:r>
          </a:p>
          <a:p>
            <a:r>
              <a:rPr lang="en-US" dirty="0" smtClean="0"/>
              <a:t>07/18/2012, </a:t>
            </a:r>
            <a:r>
              <a:rPr lang="en-US" dirty="0" smtClean="0">
                <a:hlinkClick r:id="rId4" tooltip="Posts by Terry Heick"/>
              </a:rPr>
              <a:t>Terry </a:t>
            </a:r>
            <a:r>
              <a:rPr lang="en-US" dirty="0" err="1" smtClean="0">
                <a:hlinkClick r:id="rId4" tooltip="Posts by Terry Heick"/>
              </a:rPr>
              <a:t>Heick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81040"/>
            <a:ext cx="8763000" cy="172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682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85800"/>
            <a:ext cx="1019175" cy="503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971675"/>
            <a:ext cx="88296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1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8600"/>
            <a:ext cx="5791754" cy="586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12</a:t>
            </a:fld>
            <a:endParaRPr lang="en-US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59" y="304800"/>
            <a:ext cx="150142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4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222" y="533400"/>
            <a:ext cx="701824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13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4171"/>
            <a:ext cx="1011162" cy="71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5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6" y="1676400"/>
            <a:ext cx="848677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14</a:t>
            </a:fld>
            <a:endParaRPr lang="en-US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59" y="304800"/>
            <a:ext cx="150142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006373" y="3200400"/>
            <a:ext cx="48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New Normal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Do more with less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Blended Learning will play role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Rethink structure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Rethink delivery of learning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Realities of public funding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32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" y="1143000"/>
            <a:ext cx="839152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7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17617"/>
            <a:ext cx="7924800" cy="223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19" y="228600"/>
            <a:ext cx="4652962" cy="167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9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19" y="228600"/>
            <a:ext cx="4652962" cy="167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5725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19" y="228600"/>
            <a:ext cx="4652962" cy="167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8189752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19" y="228600"/>
            <a:ext cx="4652962" cy="167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8156832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6 Types of Blended Learning    Presented by: Richard Kerry Thompson http://www.teachthought.com/learning/6-types-of-blended-learning/   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750"/>
            <a:ext cx="81682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80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19" y="228600"/>
            <a:ext cx="4652962" cy="167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799756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19" y="228600"/>
            <a:ext cx="4652962" cy="167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817626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67" y="381000"/>
            <a:ext cx="829733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43000"/>
            <a:ext cx="6172200" cy="439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67" y="381000"/>
            <a:ext cx="829733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1213420"/>
            <a:ext cx="6248399" cy="465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05" y="609600"/>
            <a:ext cx="84201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24</a:t>
            </a:fld>
            <a:endParaRPr lang="en-US"/>
          </a:p>
        </p:txBody>
      </p:sp>
      <p:pic>
        <p:nvPicPr>
          <p:cNvPr id="16388" name="Picture 4" descr="http://www.c-e.com/.imaging/stk/ce/article-content/dms/ce/img/logos/dept-of-education/department-of-education-1/document/department-of-education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33525"/>
            <a:ext cx="4953000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nichcy.org/wp-content/uploads/2010/10/rsz_usflag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32087"/>
            <a:ext cx="2535964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96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r>
              <a:rPr lang="en-US" b="1" dirty="0" smtClean="0"/>
              <a:t>6 Types of Blended Learning</a:t>
            </a:r>
            <a:endParaRPr lang="en-US" dirty="0" smtClean="0"/>
          </a:p>
          <a:p>
            <a:r>
              <a:rPr lang="en-US" dirty="0" smtClean="0"/>
              <a:t>Face-to-face Driver</a:t>
            </a:r>
          </a:p>
          <a:p>
            <a:r>
              <a:rPr lang="en-US" dirty="0" smtClean="0"/>
              <a:t>Rotation</a:t>
            </a:r>
          </a:p>
          <a:p>
            <a:r>
              <a:rPr lang="en-US" dirty="0" smtClean="0"/>
              <a:t>Flex</a:t>
            </a:r>
          </a:p>
          <a:p>
            <a:r>
              <a:rPr lang="en-US" dirty="0" smtClean="0"/>
              <a:t>Online Lab</a:t>
            </a:r>
          </a:p>
          <a:p>
            <a:r>
              <a:rPr lang="en-US" dirty="0" smtClean="0"/>
              <a:t>Self-Blend</a:t>
            </a:r>
          </a:p>
          <a:p>
            <a:r>
              <a:rPr lang="en-US" dirty="0" smtClean="0"/>
              <a:t>Online Driver</a:t>
            </a:r>
          </a:p>
          <a:p>
            <a:endParaRPr lang="en-US" dirty="0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012373"/>
            <a:ext cx="46767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22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019175"/>
            <a:ext cx="851535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867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8452256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27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24600" y="4517571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8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606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867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229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28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24600" y="4517571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8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en-US" sz="80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012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867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89" y="1828800"/>
            <a:ext cx="8089311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29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24600" y="4517571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8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en-US" sz="80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08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Blended Learning is not so much an innovation as it is a natural by-product of the digital domain creeping into physical boundaries. As digital and social media become more and more prevalent in the life of learners, it was only a matter of time before learning became “blended” by necessity.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40481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9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867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737389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30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24600" y="4517571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8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en-US" sz="80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08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867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8320818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31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24600" y="4517571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8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en-US" sz="80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08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8672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78263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32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24600" y="4517571"/>
            <a:ext cx="7040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80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6</a:t>
            </a:r>
            <a:endParaRPr lang="en-US" sz="80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08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1000"/>
            <a:ext cx="3409950" cy="5694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72" y="304800"/>
            <a:ext cx="6605155" cy="76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706" y="1208891"/>
            <a:ext cx="4662488" cy="503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72" y="304800"/>
            <a:ext cx="6605155" cy="76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984" y="1295400"/>
            <a:ext cx="4547616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6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72" y="304800"/>
            <a:ext cx="6605155" cy="76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64889"/>
            <a:ext cx="4724400" cy="5159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72" y="304800"/>
            <a:ext cx="6605155" cy="76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138859"/>
            <a:ext cx="4495800" cy="482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6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72" y="304800"/>
            <a:ext cx="6605155" cy="76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232209"/>
            <a:ext cx="4495800" cy="480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6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72" y="304800"/>
            <a:ext cx="6605155" cy="76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133938"/>
            <a:ext cx="4648200" cy="4999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/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96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That said, there’s a bit more to Blended and “Hybrid” Learning than throwing in a little digital learning.</a:t>
            </a:r>
          </a:p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40481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58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533400"/>
            <a:ext cx="5534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143000"/>
            <a:ext cx="8368513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533400"/>
            <a:ext cx="5534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8305800" cy="47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5684274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7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6804479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8387644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6804479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24" y="1752600"/>
            <a:ext cx="8713976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5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6804479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8" y="2362200"/>
            <a:ext cx="8513064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5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6804479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8604738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5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6804479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8536781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5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85800"/>
            <a:ext cx="1019175" cy="503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3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49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" y="2133600"/>
            <a:ext cx="8153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What does this mean for Swartz Creek Community Schools?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What are we already doing?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What is the Future of On line Learning in Swartz Creek?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457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information begs the questions…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6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6 Types of Blended Learning</a:t>
            </a:r>
            <a:endParaRPr lang="en-US" dirty="0" smtClean="0"/>
          </a:p>
          <a:p>
            <a:r>
              <a:rPr lang="en-US" dirty="0" smtClean="0"/>
              <a:t>Face-to-face Driver</a:t>
            </a:r>
          </a:p>
          <a:p>
            <a:r>
              <a:rPr lang="en-US" dirty="0" smtClean="0"/>
              <a:t>Rotation</a:t>
            </a:r>
          </a:p>
          <a:p>
            <a:r>
              <a:rPr lang="en-US" dirty="0" smtClean="0"/>
              <a:t>Flex</a:t>
            </a:r>
          </a:p>
          <a:p>
            <a:r>
              <a:rPr lang="en-US" dirty="0" smtClean="0"/>
              <a:t>Online Lab</a:t>
            </a:r>
          </a:p>
          <a:p>
            <a:r>
              <a:rPr lang="en-US" dirty="0" smtClean="0"/>
              <a:t>Self-Blend</a:t>
            </a:r>
          </a:p>
          <a:p>
            <a:r>
              <a:rPr lang="en-US" dirty="0" smtClean="0"/>
              <a:t>Online Driver</a:t>
            </a:r>
          </a:p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40481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1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By 2014, 50% of all post-secondary learners will take a class online.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40481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62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yrakhattab.com/wp-content/uploads/2010/10/disrupting-c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27454"/>
            <a:ext cx="2695575" cy="393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0199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4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8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following </a:t>
            </a:r>
            <a:r>
              <a:rPr lang="en-US" dirty="0" err="1" smtClean="0"/>
              <a:t>infographic</a:t>
            </a:r>
            <a:r>
              <a:rPr lang="en-US" dirty="0" smtClean="0"/>
              <a:t> takes a different approach to the concept, labeling it “Disruptive,” and even offering an interesting matrix. One interesting prediction?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"/>
            <a:ext cx="40481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106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5181600" cy="3651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6 Types of Blended Learning    Presented by: Richard Kerry Thompson </a:t>
            </a:r>
            <a:r>
              <a:rPr lang="en-US" dirty="0" smtClean="0">
                <a:hlinkClick r:id="rId2"/>
              </a:rPr>
              <a:t>http://www.teachthought.com/learning/6-types-of-blended-learning/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A4D-E255-40A9-9547-AA9B73DDDF72}" type="slidenum">
              <a:rPr lang="en-US" smtClean="0"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533400" y="1570037"/>
            <a:ext cx="10439400" cy="4525963"/>
          </a:xfrm>
        </p:spPr>
        <p:txBody>
          <a:bodyPr>
            <a:prstTxWarp prst="textTriangleInverted">
              <a:avLst/>
            </a:prstTxWarp>
            <a:normAutofit/>
            <a:scene3d>
              <a:camera prst="isometricOffAxis2Right"/>
              <a:lightRig rig="threePt" dir="t"/>
            </a:scene3d>
          </a:bodyPr>
          <a:lstStyle/>
          <a:p>
            <a:pPr marL="0" indent="0">
              <a:buNone/>
            </a:pPr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INFOGRAPHIC</a:t>
            </a:r>
            <a:endParaRPr lang="en-US" sz="1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95800"/>
            <a:ext cx="2076450" cy="71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50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311</TotalTime>
  <Words>1053</Words>
  <Application>Microsoft Office PowerPoint</Application>
  <PresentationFormat>On-screen Show (4:3)</PresentationFormat>
  <Paragraphs>186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Equity</vt:lpstr>
      <vt:lpstr>http://www.teachthought.com/learning/6-types-of-blended-learning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Swartz Creek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Swartz Creek ITS</dc:creator>
  <cp:lastModifiedBy>Swartz Creek ITS</cp:lastModifiedBy>
  <cp:revision>16</cp:revision>
  <cp:lastPrinted>2013-01-14T23:28:04Z</cp:lastPrinted>
  <dcterms:created xsi:type="dcterms:W3CDTF">2013-01-14T20:22:33Z</dcterms:created>
  <dcterms:modified xsi:type="dcterms:W3CDTF">2013-01-22T14:21:24Z</dcterms:modified>
</cp:coreProperties>
</file>