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9" d="100"/>
          <a:sy n="109" d="100"/>
        </p:scale>
        <p:origin x="-72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F9FF2-F029-4D1F-8EEC-AAF451A8F758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D64378-3916-42CD-8846-71786EA8F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28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12927">
              <a:defRPr/>
            </a:pPr>
            <a:fld id="{61F00F1E-A099-48A6-9157-C71518D2B34B}" type="slidenum">
              <a:rPr lang="en-US" smtClean="0"/>
              <a:pPr defTabSz="912927">
                <a:defRPr/>
              </a:pPr>
              <a:t>1</a:t>
            </a:fld>
            <a:endParaRPr lang="en-US" smtClean="0"/>
          </a:p>
        </p:txBody>
      </p:sp>
      <p:sp>
        <p:nvSpPr>
          <p:cNvPr id="178179" name="Rectangle 7"/>
          <p:cNvSpPr txBox="1">
            <a:spLocks noGrp="1" noChangeArrowheads="1"/>
          </p:cNvSpPr>
          <p:nvPr/>
        </p:nvSpPr>
        <p:spPr bwMode="auto">
          <a:xfrm>
            <a:off x="3884754" y="8685553"/>
            <a:ext cx="2971697" cy="45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1" rIns="91420" bIns="45711"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6F292144-8751-41E8-9DD1-EFA9F69DA72D}" type="slidenum">
              <a:rPr lang="en-US" sz="1200"/>
              <a:pPr algn="r" eaLnBrk="1" hangingPunct="1"/>
              <a:t>1</a:t>
            </a:fld>
            <a:endParaRPr lang="en-US" sz="1200"/>
          </a:p>
        </p:txBody>
      </p:sp>
      <p:sp>
        <p:nvSpPr>
          <p:cNvPr id="199682" name="Rectangle 7"/>
          <p:cNvSpPr txBox="1">
            <a:spLocks noGrp="1" noChangeArrowheads="1"/>
          </p:cNvSpPr>
          <p:nvPr/>
        </p:nvSpPr>
        <p:spPr bwMode="auto">
          <a:xfrm>
            <a:off x="3884754" y="8685553"/>
            <a:ext cx="2971697" cy="45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5" tIns="45709" rIns="91415" bIns="45709" anchor="b"/>
          <a:lstStyle/>
          <a:p>
            <a:pPr algn="r">
              <a:defRPr/>
            </a:pPr>
            <a:fld id="{D8A52817-227B-4360-8279-2367DDD4E909}" type="slidenum">
              <a:rPr lang="en-US" sz="1200"/>
              <a:pPr algn="r">
                <a:defRPr/>
              </a:pPr>
              <a:t>1</a:t>
            </a:fld>
            <a:endParaRPr lang="en-US" sz="1200" dirty="0"/>
          </a:p>
        </p:txBody>
      </p:sp>
      <p:sp>
        <p:nvSpPr>
          <p:cNvPr id="1781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5" tIns="45709" rIns="91415" bIns="45709"/>
          <a:lstStyle/>
          <a:p>
            <a:pPr eaLnBrk="1" hangingPunct="1">
              <a:spcBef>
                <a:spcPct val="0"/>
              </a:spcBef>
            </a:pPr>
            <a:endParaRPr lang="en-US" b="1" i="1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FF015-FDCE-4112-B02F-0EDB8CFD402B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8CD20-039B-44BB-BAB1-E273AB5A2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13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FF015-FDCE-4112-B02F-0EDB8CFD402B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8CD20-039B-44BB-BAB1-E273AB5A2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37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FF015-FDCE-4112-B02F-0EDB8CFD402B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8CD20-039B-44BB-BAB1-E273AB5A2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449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FF015-FDCE-4112-B02F-0EDB8CFD402B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8CD20-039B-44BB-BAB1-E273AB5A2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23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FF015-FDCE-4112-B02F-0EDB8CFD402B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8CD20-039B-44BB-BAB1-E273AB5A2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586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FF015-FDCE-4112-B02F-0EDB8CFD402B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8CD20-039B-44BB-BAB1-E273AB5A2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541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FF015-FDCE-4112-B02F-0EDB8CFD402B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8CD20-039B-44BB-BAB1-E273AB5A2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05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FF015-FDCE-4112-B02F-0EDB8CFD402B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8CD20-039B-44BB-BAB1-E273AB5A2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94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FF015-FDCE-4112-B02F-0EDB8CFD402B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8CD20-039B-44BB-BAB1-E273AB5A2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518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FF015-FDCE-4112-B02F-0EDB8CFD402B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8CD20-039B-44BB-BAB1-E273AB5A2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87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FF015-FDCE-4112-B02F-0EDB8CFD402B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8CD20-039B-44BB-BAB1-E273AB5A2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68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FF015-FDCE-4112-B02F-0EDB8CFD402B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8CD20-039B-44BB-BAB1-E273AB5A2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2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3075" y="596900"/>
            <a:ext cx="7931150" cy="708025"/>
          </a:xfrm>
        </p:spPr>
        <p:txBody>
          <a:bodyPr/>
          <a:lstStyle/>
          <a:p>
            <a:pPr eaLnBrk="1" hangingPunct="1">
              <a:buFont typeface="Symbol" pitchFamily="18" charset="2"/>
              <a:buNone/>
              <a:defRPr/>
            </a:pPr>
            <a:r>
              <a:rPr lang="en-US" sz="4000" u="sng" dirty="0" smtClean="0">
                <a:cs typeface="Times New Roman" pitchFamily="18" charset="0"/>
              </a:rPr>
              <a:t>Common Verbs in Standards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0" y="1828800"/>
            <a:ext cx="7467600" cy="4022725"/>
          </a:xfrm>
        </p:spPr>
        <p:txBody>
          <a:bodyPr/>
          <a:lstStyle/>
          <a:p>
            <a:pPr marL="0" indent="0" eaLnBrk="1" hangingPunct="1">
              <a:buFont typeface="Symbol" pitchFamily="18" charset="2"/>
              <a:buNone/>
            </a:pPr>
            <a:r>
              <a:rPr lang="en-US" sz="2800" dirty="0" smtClean="0">
                <a:cs typeface="Times New Roman" pitchFamily="18" charset="0"/>
              </a:rPr>
              <a:t>Describe		Explain		Identify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en-US" sz="2800" dirty="0" smtClean="0">
                <a:cs typeface="Times New Roman" pitchFamily="18" charset="0"/>
              </a:rPr>
              <a:t>Illustrate		Trace			Compare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en-US" sz="2800" dirty="0" smtClean="0">
                <a:cs typeface="Times New Roman" pitchFamily="18" charset="0"/>
              </a:rPr>
              <a:t>Contrast		Predict		Apply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en-US" sz="2800" dirty="0" smtClean="0">
                <a:cs typeface="Times New Roman" pitchFamily="18" charset="0"/>
              </a:rPr>
              <a:t>Sort			Justify		</a:t>
            </a:r>
            <a:r>
              <a:rPr lang="en-US" sz="2800" dirty="0" smtClean="0">
                <a:cs typeface="Times New Roman" pitchFamily="18" charset="0"/>
              </a:rPr>
              <a:t>	Analyze</a:t>
            </a:r>
            <a:endParaRPr lang="en-US" sz="2800" dirty="0" smtClean="0">
              <a:cs typeface="Times New Roman" pitchFamily="18" charset="0"/>
            </a:endParaRPr>
          </a:p>
          <a:p>
            <a:pPr marL="0" indent="0" eaLnBrk="1" hangingPunct="1">
              <a:buFont typeface="Symbol" pitchFamily="18" charset="2"/>
              <a:buNone/>
            </a:pPr>
            <a:r>
              <a:rPr lang="en-US" sz="2800" dirty="0" smtClean="0">
                <a:cs typeface="Times New Roman" pitchFamily="18" charset="0"/>
              </a:rPr>
              <a:t>Evaluate		Discuss		Define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en-US" sz="2800" dirty="0" smtClean="0">
                <a:cs typeface="Times New Roman" pitchFamily="18" charset="0"/>
              </a:rPr>
              <a:t>List			Differentiate       	Distinguish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en-US" sz="2800" dirty="0" smtClean="0">
                <a:cs typeface="Times New Roman" pitchFamily="18" charset="0"/>
              </a:rPr>
              <a:t>Defend		Conclude		Categorize	</a:t>
            </a:r>
          </a:p>
        </p:txBody>
      </p:sp>
    </p:spTree>
    <p:extLst>
      <p:ext uri="{BB962C8B-B14F-4D97-AF65-F5344CB8AC3E}">
        <p14:creationId xmlns:p14="http://schemas.microsoft.com/office/powerpoint/2010/main" val="15013202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Common Verbs in Standards</vt:lpstr>
    </vt:vector>
  </TitlesOfParts>
  <Company>Genesee Intermediate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Verbs in Standards</dc:title>
  <dc:creator>Wing, Melissa</dc:creator>
  <cp:lastModifiedBy>Swartz Creek ITS</cp:lastModifiedBy>
  <cp:revision>2</cp:revision>
  <dcterms:created xsi:type="dcterms:W3CDTF">2012-02-08T18:53:27Z</dcterms:created>
  <dcterms:modified xsi:type="dcterms:W3CDTF">2012-09-06T16:24:33Z</dcterms:modified>
</cp:coreProperties>
</file>